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8" r:id="rId9"/>
    <p:sldId id="262" r:id="rId10"/>
    <p:sldId id="264" r:id="rId11"/>
    <p:sldId id="269" r:id="rId12"/>
    <p:sldId id="271" r:id="rId13"/>
    <p:sldId id="265" r:id="rId14"/>
    <p:sldId id="266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11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3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95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6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26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04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9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4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28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" y="0"/>
            <a:ext cx="12190731" cy="685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4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8"/>
            <a:ext cx="12192765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0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6"/>
            <a:ext cx="12196765" cy="68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8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6"/>
            <a:ext cx="12192000" cy="685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8"/>
            <a:ext cx="12192765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9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6"/>
            <a:ext cx="12196765" cy="68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0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1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8"/>
            <a:ext cx="12192765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5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5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" y="0"/>
            <a:ext cx="12184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8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" y="0"/>
            <a:ext cx="12190731" cy="685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0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8"/>
            <a:ext cx="12192765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5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6"/>
            <a:ext cx="12196765" cy="68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9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Smadar</dc:creator>
  <cp:lastModifiedBy>Smady Mair</cp:lastModifiedBy>
  <cp:revision>3</cp:revision>
  <dcterms:created xsi:type="dcterms:W3CDTF">2018-11-14T02:59:15Z</dcterms:created>
  <dcterms:modified xsi:type="dcterms:W3CDTF">2018-11-15T21:27:06Z</dcterms:modified>
</cp:coreProperties>
</file>